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embeddedFontLst>
    <p:embeddedFont>
      <p:font typeface="Amasis MT Pro Light" panose="02040304050005020304" pitchFamily="18" charset="0"/>
      <p:regular r:id="rId4"/>
      <p:italic r:id="rId5"/>
    </p:embeddedFont>
    <p:embeddedFont>
      <p:font typeface="Amasis MT Pro Medium" panose="02040604050005020304" pitchFamily="18" charset="0"/>
      <p:regular r:id="rId6"/>
      <p:italic r:id="rId7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19"/>
    <a:srgbClr val="F6A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53AD12-777A-4AD9-8770-639E0A77C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DFF68E-DB7C-41D6-ABC2-4C9F735CF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C4CFD8-BAB1-4F92-B8AA-51C90178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97545A-A990-47B3-BA0A-EAACE2B6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F718A6-7615-41F2-9CFA-E50718C6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70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9277F-9453-4758-82B6-D5A8DE6A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A34927-A4F5-4765-BEC6-DA7F68F0F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B1AE5E-A3A2-4C90-B2A5-77CF0FD6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DAB055-177F-4B12-86D7-7049E6FB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DE3DFC-4C2B-44BC-AFDA-9F8DBE9F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5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A15207-11AB-4AF2-9D92-2A691BF8B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D69531-94A3-4A6F-B33F-56253C093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4F9123-9DBD-46E9-A247-C118A3D0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1EA63-C1E3-4BCD-A4BF-7442477D7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5792A0-FE16-43DA-B2C9-0EDFA0BC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64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7C313-15A6-4C25-922B-6B87B825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13F485-F4BE-407E-9CFA-89B3ADA3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03700E-3CC6-4D21-AFED-6A40E56A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93A46E-F293-4A14-873C-102784B3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9CF1A9-FE25-4F19-9F2A-0EF0AF5C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2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AC3344-A049-4228-A437-B05DD375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82E881-2F54-42AF-9510-4E2E63F2D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6B6483-6AF6-4DE3-A83F-9EE2341B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A58F20-055D-4FFF-A1A4-155A63F2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72CEDD-4C63-4390-93FB-8C8767286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45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98B78-AF1F-46FC-B54F-34F3764E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D657E-814F-4BCD-9DF1-6271C89EA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BD946E-E8A1-41F2-9BDE-91849D3CD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FD6293-5200-4B87-808F-0352A072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B4C4F2-9FC4-489E-92CB-C281E000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AA935F-2523-4930-B6AA-6B3693E3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26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12E0C-9D60-4B89-AD95-33D960FAB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664262-3731-4F90-B9A5-190DB7D1B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6D84FB-06A9-4756-873C-379891A0B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E191FCD-E606-4C29-8989-3AED34977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69CF10C-0259-4997-B5C1-B47D42086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807BB4-DCEC-4472-94DE-70313A702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D70B27-1CC8-455C-8A58-A13C7039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B87D8EE-3973-45AF-BD6D-D9410BA7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2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39290-814D-4BD2-B7FF-5CCE0509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E1B0373-A71A-4461-A440-D951A8E9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BA88DE-F110-4B1D-B9F9-90A13343D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14B2AE-0500-4E0E-85EC-2A94E664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60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E07786-291D-4CC1-BB3F-8681493E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7DC575-E2A9-4342-BF67-BD48AF80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6F6A7F-3993-4A94-91B7-8B97D7DC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80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0C788-7F47-43A5-8D27-589DB478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2BAFFC-A2CC-4812-8E45-7A21A760C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D30906-88F6-4FB4-B6E5-B54AC04E6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2DF340-CF9E-4580-999B-B3F2DC3A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4DC056-883C-41B1-8E19-E4FFBF09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50C71C-FCFB-4EF1-87FA-BE7FA009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9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47C85-128C-4DBD-A007-63E6EF93F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3BDCF62-B6A4-4BC2-BF9D-D806BEFAE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5F70A4-C090-43B1-A7ED-F40A6DCF6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C0D08B-A1A9-4FA9-827F-2252A63E2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903279-F9DC-40A4-93A0-88746D4A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0C2698-3DCE-44A8-AC5A-518438D1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56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3C84000-7410-40D5-8C1B-C0407A1E3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832DE1-020B-4EC6-A123-AD737A0EA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E01CF1-010E-44FD-9C3E-CE44A5556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561F9-D869-4D77-99BC-7CB0CD7845BB}" type="datetimeFigureOut">
              <a:rPr lang="it-IT" smtClean="0"/>
              <a:t>18/10/2024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8062C2-F446-4573-B962-4A7F95BA5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7E45B7-3509-448C-83AA-19B9062E3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F0AAE-0EF8-4DE1-8792-6BD9907F9A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4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3FE940DA-7576-4868-B32A-1BEDA701B2AF}"/>
              </a:ext>
            </a:extLst>
          </p:cNvPr>
          <p:cNvSpPr txBox="1"/>
          <p:nvPr/>
        </p:nvSpPr>
        <p:spPr>
          <a:xfrm>
            <a:off x="3735666" y="1986178"/>
            <a:ext cx="820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masis MT Pro Medium" panose="020B0604020202020204" pitchFamily="18" charset="0"/>
              </a:rPr>
              <a:t>Titolo relazione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1AFA4C0-AC3C-4373-8E54-02517BECAEFC}"/>
              </a:ext>
            </a:extLst>
          </p:cNvPr>
          <p:cNvSpPr txBox="1"/>
          <p:nvPr/>
        </p:nvSpPr>
        <p:spPr>
          <a:xfrm>
            <a:off x="3735665" y="3348696"/>
            <a:ext cx="8201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masis MT Pro Medium" panose="020B0604020202020204" pitchFamily="18" charset="0"/>
              </a:rPr>
              <a:t>Dr./Prof – Dr.ssa/Prof.ssa NOME E COGNOME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9F689CE-50E0-4DD7-844F-9B355F2F2208}"/>
              </a:ext>
            </a:extLst>
          </p:cNvPr>
          <p:cNvSpPr txBox="1"/>
          <p:nvPr/>
        </p:nvSpPr>
        <p:spPr>
          <a:xfrm>
            <a:off x="3735667" y="4405198"/>
            <a:ext cx="820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masis MT Pro Light" panose="020B0604020202020204" pitchFamily="18" charset="0"/>
              </a:rPr>
              <a:t>Si dichiara conflitto di interesse con:</a:t>
            </a:r>
            <a:br>
              <a:rPr lang="it-IT" sz="1600" dirty="0">
                <a:latin typeface="Amasis MT Pro Light" panose="020B0604020202020204" pitchFamily="18" charset="0"/>
              </a:rPr>
            </a:br>
            <a:r>
              <a:rPr lang="it-IT" sz="1600" dirty="0">
                <a:latin typeface="Amasis MT Pro Light" panose="020B0604020202020204" pitchFamily="18" charset="0"/>
              </a:rPr>
              <a:t>NOME AZIENDE</a:t>
            </a:r>
          </a:p>
        </p:txBody>
      </p:sp>
      <p:pic>
        <p:nvPicPr>
          <p:cNvPr id="5" name="Immagine 4" descr="Immagine che contiene panorama, cielo, edificio, nuvola&#10;&#10;Descrizione generata automaticamente">
            <a:extLst>
              <a:ext uri="{FF2B5EF4-FFF2-40B4-BE49-F238E27FC236}">
                <a16:creationId xmlns:a16="http://schemas.microsoft.com/office/drawing/2014/main" id="{84060516-F07B-A17E-1E51-5CA2D49C0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880" y="-808"/>
            <a:ext cx="6533333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Carattere, Elementi grafici, logo, simbolo&#10;&#10;Descrizione generata automaticamente">
            <a:extLst>
              <a:ext uri="{FF2B5EF4-FFF2-40B4-BE49-F238E27FC236}">
                <a16:creationId xmlns:a16="http://schemas.microsoft.com/office/drawing/2014/main" id="{8F03969F-B9FD-262E-8305-71FD75957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2" y="99722"/>
            <a:ext cx="1850703" cy="94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617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Amasis MT Pro Light</vt:lpstr>
      <vt:lpstr>Calibri Light</vt:lpstr>
      <vt:lpstr>Amasis MT Pro Medium</vt:lpstr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Beatrice Sbalchiero</dc:creator>
  <cp:lastModifiedBy>Andreina Dainese</cp:lastModifiedBy>
  <cp:revision>9</cp:revision>
  <dcterms:created xsi:type="dcterms:W3CDTF">2022-03-04T08:54:02Z</dcterms:created>
  <dcterms:modified xsi:type="dcterms:W3CDTF">2024-10-18T10:06:28Z</dcterms:modified>
</cp:coreProperties>
</file>